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74" r:id="rId33"/>
    <p:sldId id="275" r:id="rId34"/>
    <p:sldId id="276" r:id="rId35"/>
    <p:sldId id="277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81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354A4-B182-EF4E-9508-67DE928E273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1774B-FD4A-FF4F-92AD-964599530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57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nvidia.com/deep-learning-nutshell-core-concepts/#machine-learning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blogs.nvidia.com/deep-learning-nutshell-core-concepts/#feature-learning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engineering is the art of extracting useful patterns from data that will make it easier for </a:t>
            </a:r>
            <a:r>
              <a:rPr lang="en-SG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Machine Learning</a:t>
            </a:r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models to distinguish between classes. For example, you might take the number of greenish vs. bluish pixels as an indicator of whether a land or water animal is in some picture. This feature is helpful for a machine learning model because it limits the number of classes that need to be considered for a good classification.</a:t>
            </a:r>
          </a:p>
          <a:p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learning algorithms find the common patterns that are important to distinguish between classes and extract them automatically to be used in a classification or regression process.</a:t>
            </a:r>
          </a:p>
          <a:p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hierarchical </a:t>
            </a:r>
            <a:r>
              <a:rPr lang="en-SG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Feature Learning</a:t>
            </a:r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extract multiple layers of non-linear features and pass them to a classifier that combines all the features to make predictions. We are interested in stacking such very deep hierarchies of non-linear features because we cannot learn complex features from a few layers. It can be shown mathematically that for images the best features for a single layer are edges and blobs because they contain the most information that we can extract from a single non-linear transformation.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1774B-FD4A-FF4F-92AD-9645995302C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54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6E606-5149-7445-8397-C3DDA22D0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2E0DC-4764-2747-8347-E1DD2AA617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43869-0D82-674B-A128-010873B48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DB82E-7131-8441-B85A-CA5B44696688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119BD-0C04-F84B-8849-3B4355E7E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59ED5-D90F-9941-B3EA-FA5ACD61C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E515F-5294-3548-865E-88A0F9DD2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48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CB20-59E4-5F4D-B51F-961974A7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CB262-5E14-0F4B-8A1B-12632F3ED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1BDEB-2B9F-A74E-9E21-096198A8B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DB82E-7131-8441-B85A-CA5B44696688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BC57E-81FA-2E47-B216-6494B3828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7A974-FEFD-264F-8005-ED1F6CC4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E515F-5294-3548-865E-88A0F9DD2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28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4B44F5-245D-BD45-AC2C-9EFAE1B47C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0A15FE-E278-E945-9514-A43E9D330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87978-58B7-D148-B656-4E31D2F88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DB82E-7131-8441-B85A-CA5B44696688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6338F-89AA-FE48-B136-42B82F639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96076-D832-D44E-93CF-B4CCAA5E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E515F-5294-3548-865E-88A0F9DD2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2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E9F0B-C3AF-F443-A9E2-A236EED9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62776-9C7F-7446-B2BF-822F9E34B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BFAB7-63BF-A44B-8465-B8B260AA5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DB82E-7131-8441-B85A-CA5B44696688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C4E8F-9E0F-D548-B5E9-DCB5C6D3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F7988-43A8-334C-B674-78C0C687E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E515F-5294-3548-865E-88A0F9DD2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93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B6113-94F9-1949-B985-373324D06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0FEC8-152D-A642-A226-B23B8A71A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3B4E6-0D16-C243-AE3B-CB2538798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DB82E-7131-8441-B85A-CA5B44696688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160C8-74B2-DB45-968D-C88A0AAF5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617B9-C01F-5D40-BE1A-603FD32A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E515F-5294-3548-865E-88A0F9DD2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6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AB2C-5F72-E047-AC24-6DF5301B1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0E06-ACD3-3849-8954-AAC5DCF4F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C5D35-947E-F34E-9559-F15ADE24E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7A890F-E6A5-2746-AD58-ACD186342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DB82E-7131-8441-B85A-CA5B44696688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CACE5-B9DF-DA40-94F6-2D058D7AD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DD3D6-DDE4-CD41-BBE7-D95955458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E515F-5294-3548-865E-88A0F9DD2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61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2F1A-BB12-764E-81F9-C3BD96DFF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1E6C3-8127-E342-83CB-B2E744644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6A0F3-EEE8-E647-A91D-8C3AECF69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E1948-9619-FE44-A57A-624D626C3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B92242-77B1-E643-9B28-5A97687583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557250-A84C-0340-90A8-DA40461C9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DB82E-7131-8441-B85A-CA5B44696688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11219-1B5F-154B-8470-6D759D03A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C445E0-FB3C-0141-B95A-6F547EA6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E515F-5294-3548-865E-88A0F9DD2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14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A0D05-E9F3-D141-A0CF-3ACA60FE0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1F88E4-ABB3-7B4B-9C87-261C51708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DB82E-7131-8441-B85A-CA5B44696688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0AA16-F08D-7E42-9A05-BBB0B3422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C72BC-7BE0-2245-BE93-AEE12905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E515F-5294-3548-865E-88A0F9DD2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33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A724C6-0952-7749-9352-1226B93A1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DB82E-7131-8441-B85A-CA5B44696688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067CBE-2B90-2F4F-B74F-CDD2DDC0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734E8-D63C-6449-B7E7-2CB027AA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E515F-5294-3548-865E-88A0F9DD2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AE412-572A-BA4E-82B0-26AA4D42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46948-F096-E94F-9271-9720A288D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4A077-D3A9-9240-9F4E-5A86A5BB9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E766F-4FA6-A349-A1B0-6485DE6F3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DB82E-7131-8441-B85A-CA5B44696688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F8984-6C6F-E244-B1C3-30C9462FA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E44F3-DB9B-624A-B9E7-F218FE691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E515F-5294-3548-865E-88A0F9DD2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45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E952C-1280-4040-935B-E8A32E390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5DE56-4AC0-7E48-A418-03F41B4CA9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790AC-38A7-F642-B1EF-B06092F43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9CE92-8E36-7D44-9B9D-45F52C8D7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DB82E-7131-8441-B85A-CA5B44696688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9BD01-4230-9E49-B1F5-448D24390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4CA32-9908-AE44-81FE-114EE5D59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E515F-5294-3548-865E-88A0F9DD2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73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0A6405-D99C-074E-B1C3-68E445032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FC74F-04D7-B444-8FCE-0619DC74D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96E32-EE59-834D-A07A-BA55F7CE7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DB82E-7131-8441-B85A-CA5B44696688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CC6C4-FF3F-984E-AEF6-F19EB9723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F926A-A265-E248-BB9E-F04917890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E515F-5294-3548-865E-88A0F9DD2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06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4BE159-6456-234F-9F6A-E89C89D39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076" y="956245"/>
            <a:ext cx="9087848" cy="494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08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30A435-DE58-9246-AE9D-DF3FF788D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882650"/>
            <a:ext cx="90551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78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1D855E-FE8D-214F-ABAD-658514B20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838200"/>
            <a:ext cx="91059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38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206F41-05A8-4D4A-9205-6A189F513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800100"/>
            <a:ext cx="90805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82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CCE8B3-3445-6542-A83D-F9B9BB8FA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104900"/>
            <a:ext cx="91059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26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1603D3-6868-0241-A5FE-5F17F22BD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079500"/>
            <a:ext cx="88773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02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DDBA68-347B-CE49-8641-0572599A4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927100"/>
            <a:ext cx="91186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56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D261E-3B50-1A48-BBE5-201BD708E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092200"/>
            <a:ext cx="90424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81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C6FA00-C69C-F54D-B2C5-F44C951A9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882650"/>
            <a:ext cx="90932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64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86590-1419-3A49-AD4A-F600B321D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1047750"/>
            <a:ext cx="9080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70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624B55-139A-AC49-A51B-6D9970018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971550"/>
            <a:ext cx="90932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53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57B650-FCC0-1344-B0F4-C70391E39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863600"/>
            <a:ext cx="91186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40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B38BC3-7AF5-D040-9EF9-49E45334E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908050"/>
            <a:ext cx="90932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21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1C190-A933-9043-91DD-2E7549E61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990600"/>
            <a:ext cx="90297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56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992DAC-703F-5E4E-A636-CFB7E8BE9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920750"/>
            <a:ext cx="90805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12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487449-4A83-3645-8616-3892F8CF2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1003300"/>
            <a:ext cx="90551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00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1FBEE-821C-E54D-B173-E3127C89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1054100"/>
            <a:ext cx="90805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0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EE4AA-5F7D-9948-85BD-DB63301D4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1009650"/>
            <a:ext cx="90551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90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6AA28-A946-E743-B61E-04E8911C4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844550"/>
            <a:ext cx="90551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99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D86B9-C69F-AE43-AD34-C6F57FA5E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895350"/>
            <a:ext cx="9093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38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E63C0-24E4-FE45-9815-8DA693A82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1003300"/>
            <a:ext cx="89789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16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7796DF-AAF5-FA40-920C-2E80CDF96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965200"/>
            <a:ext cx="91059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29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B0379-0699-9749-A267-775A58601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882650"/>
            <a:ext cx="90805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36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E1855-8D25-5142-9557-BD64A0BA8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984250"/>
            <a:ext cx="90932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74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F39BAB-2122-9444-AD8B-E7B016169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035050"/>
            <a:ext cx="90424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9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08B7D7-E282-F549-B275-81C45225F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43000"/>
            <a:ext cx="8991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55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F58ABF-7270-E04A-912A-8572CB279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958850"/>
            <a:ext cx="91313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2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42189-027B-0944-B329-40F709237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946150"/>
            <a:ext cx="91186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59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68480-997A-CA45-95CB-C3B5F5E65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863600"/>
            <a:ext cx="90678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99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30ADA6-D9F9-CB4E-B3B1-6A67CC84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1041400"/>
            <a:ext cx="90551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74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E385CE-4184-B645-840B-A2287DBFC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1028700"/>
            <a:ext cx="89027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84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30D205-C5E8-9644-98ED-265C71A6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028700"/>
            <a:ext cx="9093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82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A381D3-831B-084E-8E6F-C166482BF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984250"/>
            <a:ext cx="89281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54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D775E6-63F4-8A4A-AB84-B3F2C62E6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130300"/>
            <a:ext cx="90424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84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EE8AC-1327-084C-B8F7-62A55B705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035050"/>
            <a:ext cx="90932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22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B3D73-EBF8-A74E-9665-A242464A1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971550"/>
            <a:ext cx="91313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98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C29A4-F25E-1F43-AC36-434E9E32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869950"/>
            <a:ext cx="90678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5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BA0B60-185B-7246-A09D-B776EB2C7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901700"/>
            <a:ext cx="90805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7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18</Words>
  <Application>Microsoft Macintosh PowerPoint</Application>
  <PresentationFormat>Widescreen</PresentationFormat>
  <Paragraphs>4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#ZHU YIAN#</dc:creator>
  <cp:lastModifiedBy>#ZHU YIAN#</cp:lastModifiedBy>
  <cp:revision>8</cp:revision>
  <dcterms:created xsi:type="dcterms:W3CDTF">2018-10-18T03:42:42Z</dcterms:created>
  <dcterms:modified xsi:type="dcterms:W3CDTF">2018-10-18T13:04:36Z</dcterms:modified>
</cp:coreProperties>
</file>